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and rejoice.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and rejoice.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all things living now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and rejoice.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